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2FE55-1C47-4D3F-8E2C-A1C0CC68631C}" type="datetimeFigureOut">
              <a:rPr lang="es-ES" smtClean="0"/>
              <a:t>06/06/2016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012AF-5CCC-4A53-9AB0-391D35D81D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581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nkedin.com/shareArticle?mini=true&amp;url=http://planesconhijos.com/parques-atracciones-zoo/precio-de-las-entradas-al-parque-de-atracciones/" TargetMode="External"/><Relationship Id="rId13" Type="http://schemas.openxmlformats.org/officeDocument/2006/relationships/image" Target="../media/image12.png"/><Relationship Id="rId18" Type="http://schemas.openxmlformats.org/officeDocument/2006/relationships/hyperlink" Target="http://planesconhijos.com/parques-atracciones-zoo/parque-de-atracciones-de-madrid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hyperlink" Target="http://planesconhijos.com/parques-atracciones-zoo/precio-de-las-entradas-al-parque-de-atracciones/" TargetMode="External"/><Relationship Id="rId17" Type="http://schemas.openxmlformats.org/officeDocument/2006/relationships/image" Target="../media/image14.jpeg"/><Relationship Id="rId2" Type="http://schemas.openxmlformats.org/officeDocument/2006/relationships/hyperlink" Target="http://www.facebook.com/sharer.php?u=http://planesconhijos.com/parques-atracciones-zoo/precio-de-las-entradas-al-parque-de-atracciones/" TargetMode="External"/><Relationship Id="rId16" Type="http://schemas.openxmlformats.org/officeDocument/2006/relationships/hyperlink" Target="http://planesconhijos.com/parques-atracciones-zoo/precio-de-las-entradas-al-parque-de-atracciones/attachment/parque-atracciones-madrid-entradas-03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plus.google.com/share?url=http://planesconhijos.com/parques-atracciones-zoo/precio-de-las-entradas-al-parque-de-atracciones/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hyperlink" Target="http://pinterest.com/pin/create/bookmarklet/?is_video=false&amp;url=http://planesconhijos.com/parques-atracciones-zoo/precio-de-las-entradas-al-parque-de-atracciones/&amp;media=http://planesconhijos.com/wp-content/uploads/2015/07/parque-atracciones-madrid-entradas-03.jpg&amp;description=Precio%20de%20las%20entradas%20al%20Parque%20de%20Atracciones" TargetMode="External"/><Relationship Id="rId19" Type="http://schemas.openxmlformats.org/officeDocument/2006/relationships/hyperlink" Target="http://planesconhijos.com/parques-atracciones-zoo/horarios-del-parque-de-atracciones-de-madrid/" TargetMode="External"/><Relationship Id="rId4" Type="http://schemas.openxmlformats.org/officeDocument/2006/relationships/hyperlink" Target="http://twitter.com/share?url=http://planesconhijos.com/parques-atracciones-zoo/precio-de-las-entradas-al-parque-de-atracciones/&amp;text=Precio+de+las+entradas+al+Parque+de+Atracciones+En+@PlanesConHijos+" TargetMode="External"/><Relationship Id="rId9" Type="http://schemas.openxmlformats.org/officeDocument/2006/relationships/image" Target="../media/image10.png"/><Relationship Id="rId14" Type="http://schemas.openxmlformats.org/officeDocument/2006/relationships/hyperlink" Target="mailto:?subject=Precio%20de%20las%20entradas%20al%20Parque%20de%20Atracciones&amp;body=%C2%A1Ya%20tenemos%20plan!%20http://planesconhijos.com/parques-atracciones-zoo/precio-de-las-entradas-al-parque-de-atracciones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Broadway" pitchFamily="82" charset="0"/>
              </a:rPr>
              <a:t>EL CUMPLEAÑOS</a:t>
            </a:r>
            <a:endParaRPr lang="es-ES" dirty="0">
              <a:latin typeface="Broadway" pitchFamily="82" charset="0"/>
            </a:endParaRPr>
          </a:p>
        </p:txBody>
      </p:sp>
      <p:pic>
        <p:nvPicPr>
          <p:cNvPr id="6" name="5 Marcador de contenido" descr="celebrar-una-fiesta-infantil-en-invier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2562" y="1958181"/>
            <a:ext cx="6238875" cy="3810000"/>
          </a:xfrm>
          <a:ln w="19050">
            <a:solidFill>
              <a:srgbClr val="FF0000"/>
            </a:solidFill>
          </a:ln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4221088"/>
            <a:ext cx="7488832" cy="165618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sz="3600" dirty="0" smtClean="0">
                <a:latin typeface="Baskerville Old Face" pitchFamily="18" charset="0"/>
              </a:rPr>
              <a:t>Imagina que tu padre, para celebrar su cumpleaños, ha tenido la  genial  idea de…</a:t>
            </a:r>
            <a:endParaRPr lang="es-ES" sz="3600" dirty="0">
              <a:latin typeface="Baskerville Old Face" pitchFamily="18" charset="0"/>
            </a:endParaRPr>
          </a:p>
        </p:txBody>
      </p:sp>
      <p:pic>
        <p:nvPicPr>
          <p:cNvPr id="5" name="4 Marcador de posición de imagen" descr="depositphotos_6173755-Man-has-a-genius-ide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864" b="19864"/>
          <a:stretch>
            <a:fillRect/>
          </a:stretch>
        </p:blipFill>
        <p:spPr>
          <a:xfrm>
            <a:off x="1116013" y="260649"/>
            <a:ext cx="6840537" cy="38884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4293096"/>
            <a:ext cx="5486400" cy="194421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s-ES" sz="3600" dirty="0" smtClean="0">
                <a:latin typeface="Britannic Bold" pitchFamily="34" charset="0"/>
              </a:rPr>
              <a:t>¡ Invitar a toda la familia a pasar el día en el parque de atracciones !</a:t>
            </a:r>
            <a:endParaRPr lang="es-ES" sz="3600" dirty="0">
              <a:latin typeface="Britannic Bold" pitchFamily="34" charset="0"/>
            </a:endParaRPr>
          </a:p>
        </p:txBody>
      </p:sp>
      <p:pic>
        <p:nvPicPr>
          <p:cNvPr id="5" name="4 Marcador de posición de imagen" descr="parque atraccion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>
          <a:xfrm>
            <a:off x="1043608" y="188641"/>
            <a:ext cx="6912768" cy="410445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221088"/>
            <a:ext cx="7272808" cy="194421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s-ES" sz="2800" dirty="0" smtClean="0"/>
              <a:t>Va a invitar, no solo a tu madre y a tus hermanos, sino también a sus padres y a toda su descendencia   ( los hermanos y hermanas de tu padre con sus parejas y todos sus hijos) .</a:t>
            </a:r>
            <a:endParaRPr lang="es-ES" sz="2800" dirty="0"/>
          </a:p>
        </p:txBody>
      </p:sp>
      <p:pic>
        <p:nvPicPr>
          <p:cNvPr id="5" name="4 Marcador de posición de imagen" descr="costa-6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95" b="95"/>
          <a:stretch>
            <a:fillRect/>
          </a:stretch>
        </p:blipFill>
        <p:spPr>
          <a:xfrm>
            <a:off x="1403648" y="260649"/>
            <a:ext cx="6408712" cy="396044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221088"/>
            <a:ext cx="6912768" cy="230425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s-ES" sz="3200" dirty="0" smtClean="0"/>
              <a:t>Calcula el precio que tendrá que pagar para invitar a todos . </a:t>
            </a:r>
            <a:br>
              <a:rPr lang="es-ES" sz="3200" dirty="0" smtClean="0"/>
            </a:br>
            <a:r>
              <a:rPr lang="es-ES" sz="3200" dirty="0" smtClean="0"/>
              <a:t>Para ello, ten en cuenta los precios que vienen en las siguientes diapositivas…</a:t>
            </a:r>
            <a:endParaRPr lang="es-ES" sz="3200" dirty="0"/>
          </a:p>
        </p:txBody>
      </p:sp>
      <p:pic>
        <p:nvPicPr>
          <p:cNvPr id="5" name="4 Marcador de posición de imagen" descr="pensamient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4492" b="14492"/>
          <a:stretch>
            <a:fillRect/>
          </a:stretch>
        </p:blipFill>
        <p:spPr>
          <a:xfrm>
            <a:off x="2339752" y="612775"/>
            <a:ext cx="4248472" cy="332028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Imagen 1" descr="Share on Faceboo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609600" cy="609600"/>
          </a:xfrm>
          <a:prstGeom prst="rect">
            <a:avLst/>
          </a:prstGeom>
          <a:noFill/>
        </p:spPr>
      </p:pic>
      <p:pic>
        <p:nvPicPr>
          <p:cNvPr id="1031" name="Imagen 2" descr="Tweet about this on Twitt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980728"/>
            <a:ext cx="609600" cy="609600"/>
          </a:xfrm>
          <a:prstGeom prst="rect">
            <a:avLst/>
          </a:prstGeom>
          <a:noFill/>
        </p:spPr>
      </p:pic>
      <p:pic>
        <p:nvPicPr>
          <p:cNvPr id="1030" name="Imagen 3" descr="Share on Google+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628800"/>
            <a:ext cx="609600" cy="609600"/>
          </a:xfrm>
          <a:prstGeom prst="rect">
            <a:avLst/>
          </a:prstGeom>
          <a:noFill/>
        </p:spPr>
      </p:pic>
      <p:pic>
        <p:nvPicPr>
          <p:cNvPr id="1029" name="Imagen 4" descr="Share on LinkedI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2276872"/>
            <a:ext cx="609600" cy="609600"/>
          </a:xfrm>
          <a:prstGeom prst="rect">
            <a:avLst/>
          </a:prstGeom>
          <a:noFill/>
        </p:spPr>
      </p:pic>
      <p:pic>
        <p:nvPicPr>
          <p:cNvPr id="1028" name="Imagen 5" descr="Pin on Pinterest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2852936"/>
            <a:ext cx="609600" cy="609600"/>
          </a:xfrm>
          <a:prstGeom prst="rect">
            <a:avLst/>
          </a:prstGeom>
          <a:noFill/>
        </p:spPr>
      </p:pic>
      <p:pic>
        <p:nvPicPr>
          <p:cNvPr id="1027" name="Imagen 6" descr="Print this pag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528" y="3501008"/>
            <a:ext cx="609600" cy="609600"/>
          </a:xfrm>
          <a:prstGeom prst="rect">
            <a:avLst/>
          </a:prstGeom>
          <a:noFill/>
        </p:spPr>
      </p:pic>
      <p:pic>
        <p:nvPicPr>
          <p:cNvPr id="1026" name="Imagen 7" descr="Email this to someone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1520" y="4293096"/>
            <a:ext cx="609600" cy="609600"/>
          </a:xfrm>
          <a:prstGeom prst="rect">
            <a:avLst/>
          </a:prstGeom>
          <a:noFill/>
        </p:spPr>
      </p:pic>
      <p:pic>
        <p:nvPicPr>
          <p:cNvPr id="1025" name="Imagen 8" descr="Tornos de acceso al Parque de Atracciones de Madrid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07704" y="260648"/>
            <a:ext cx="5381625" cy="35909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47244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8315325"/>
            <a:ext cx="9144000" cy="0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900" b="0" i="0" u="none" strike="noStrike" cap="none" normalizeH="0" baseline="0" smtClean="0">
                <a:ln>
                  <a:noFill/>
                </a:ln>
                <a:solidFill>
                  <a:srgbClr val="888888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Tornos de acceso al Parque de Atracciones de Madrid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entradas para el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3170C9"/>
                </a:solidFill>
                <a:effectLst/>
                <a:latin typeface="inherit"/>
                <a:ea typeface="Times New Roman" pitchFamily="18" charset="0"/>
                <a:cs typeface="Arial" pitchFamily="34" charset="0"/>
                <a:hlinkClick r:id="rId18"/>
              </a:rPr>
              <a:t>Parque de Atracciones de Madrid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puedes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1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comprar online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en las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1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taquillas del parque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Te aconsejamos que, si puedes, planifiques con tiempo tu visita y compres las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1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entradas por Internet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ya que te saldr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m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baratas. Adem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s, aseg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ú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rate de los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3170C9"/>
                </a:solidFill>
                <a:effectLst/>
                <a:latin typeface="inherit"/>
                <a:ea typeface="Times New Roman" pitchFamily="18" charset="0"/>
                <a:cs typeface="Arial" pitchFamily="34" charset="0"/>
                <a:hlinkClick r:id="rId19"/>
              </a:rPr>
              <a:t>horarios para ir al Parque de Atracciones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porque var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en funci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de la 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poca del a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ñ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o. No te podemos decir el precio exacto, porque var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seg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ú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la cantidad de entradas que vendan y, de hecho, si consultas los precios gen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ricos en la web del parque, para los online te dicen que son 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precios desde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”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pero pueden estar m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caros seg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ú</a:t>
            </a: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rgbClr val="2929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vaya la venta de las entradas: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Entrada de adulto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(m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s de 140 cm): 31,90 en taquilla. Online, a partir de 19,90 euros.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Entrada de junior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de 100 a 140 cm): 24,90 en taquilla. Online, a partir de 19,90 euros.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Entrada de senior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(m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s de 60 a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ñ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os): 18,90 en taquilla. Online, a partir de 18,90 euros.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Los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menores de un metro de estatura entran gratis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.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Entrada s</a:t>
            </a: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ES" sz="11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lo de tarde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E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ea typeface="Times New Roman" pitchFamily="18" charset="0"/>
                <a:cs typeface="Arial" pitchFamily="34" charset="0"/>
              </a:rPr>
              <a:t>(acceso desde las 19:00): 19 euros, tanto en taquillas como online.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Título"/>
          <p:cNvSpPr>
            <a:spLocks noGrp="1"/>
          </p:cNvSpPr>
          <p:nvPr>
            <p:ph type="title"/>
          </p:nvPr>
        </p:nvSpPr>
        <p:spPr>
          <a:xfrm>
            <a:off x="971600" y="4221088"/>
            <a:ext cx="7056784" cy="2376264"/>
          </a:xfrm>
        </p:spPr>
        <p:txBody>
          <a:bodyPr>
            <a:noAutofit/>
          </a:bodyPr>
          <a:lstStyle/>
          <a:p>
            <a:r>
              <a:rPr lang="es-ES" sz="2800" dirty="0" smtClean="0"/>
              <a:t>Las entradas para el </a:t>
            </a:r>
            <a:r>
              <a:rPr lang="es-ES" sz="2800" dirty="0" smtClean="0">
                <a:hlinkClick r:id="rId18"/>
              </a:rPr>
              <a:t>Parque de Atracciones de Madrid</a:t>
            </a:r>
            <a:r>
              <a:rPr lang="es-ES" sz="2800" dirty="0" smtClean="0"/>
              <a:t> las puedes comprar online o en las taquillas del parque. Te aconsejamos que, si puedes, planifiques con tiempo tu visita y compres las entradas por Internet, ya que te saldrán más baratas. </a:t>
            </a:r>
            <a:endParaRPr lang="es-E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PRECIO DE ENTRADAS</a:t>
            </a:r>
            <a:endParaRPr lang="es-ES" b="1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fontAlgn="base">
              <a:buNone/>
            </a:pPr>
            <a:endParaRPr lang="es-ES" dirty="0" smtClean="0"/>
          </a:p>
          <a:p>
            <a:pPr lvl="0" fontAlgn="base"/>
            <a:r>
              <a:rPr lang="es-ES" b="1" dirty="0" smtClean="0"/>
              <a:t>Entrada de adulto</a:t>
            </a:r>
            <a:r>
              <a:rPr lang="es-ES" dirty="0" smtClean="0"/>
              <a:t> (más de 140 cm): 31,90 en taquilla. Online, a partir de 19,90 euros.</a:t>
            </a:r>
          </a:p>
          <a:p>
            <a:pPr lvl="0" fontAlgn="base"/>
            <a:r>
              <a:rPr lang="es-ES" b="1" dirty="0" smtClean="0"/>
              <a:t>Entrada de junior</a:t>
            </a:r>
            <a:r>
              <a:rPr lang="es-ES" dirty="0" smtClean="0"/>
              <a:t> de 100 a 140 cm): 24,90 en taquilla. Online, a partir de 19,90 euros.</a:t>
            </a:r>
          </a:p>
          <a:p>
            <a:pPr lvl="0" fontAlgn="base"/>
            <a:r>
              <a:rPr lang="es-ES" b="1" dirty="0" smtClean="0"/>
              <a:t>Entrada de </a:t>
            </a:r>
            <a:r>
              <a:rPr lang="es-ES" b="1" dirty="0" err="1" smtClean="0"/>
              <a:t>senior</a:t>
            </a:r>
            <a:r>
              <a:rPr lang="es-ES" dirty="0" smtClean="0"/>
              <a:t> (más de 60 años): 18,90 en taquilla. Online, a partir de 18,90 euros.</a:t>
            </a:r>
          </a:p>
          <a:p>
            <a:pPr lvl="0" fontAlgn="base"/>
            <a:r>
              <a:rPr lang="es-ES" dirty="0" smtClean="0"/>
              <a:t>Los </a:t>
            </a:r>
            <a:r>
              <a:rPr lang="es-ES" b="1" dirty="0" smtClean="0"/>
              <a:t>menores de un metro de estatura entran gratis</a:t>
            </a:r>
            <a:r>
              <a:rPr lang="es-ES" dirty="0" smtClean="0"/>
              <a:t>.</a:t>
            </a:r>
          </a:p>
          <a:p>
            <a:pPr lvl="0" fontAlgn="base"/>
            <a:r>
              <a:rPr lang="es-ES" b="1" dirty="0" smtClean="0"/>
              <a:t>Entrada sólo de tarde</a:t>
            </a:r>
            <a:r>
              <a:rPr lang="es-ES" dirty="0" smtClean="0"/>
              <a:t> (acceso desde las 19:00): 19 euros, tanto en taquillas como online.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s-ES" sz="3600" b="1" dirty="0" smtClean="0"/>
              <a:t>Consulta en casa todos los que van, sus edades y … ¡ A calcular !</a:t>
            </a:r>
            <a:endParaRPr lang="es-ES" sz="3600" b="1" dirty="0"/>
          </a:p>
        </p:txBody>
      </p:sp>
      <p:pic>
        <p:nvPicPr>
          <p:cNvPr id="6" name="5 Marcador de contenido" descr="idea geni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3834" y="1600200"/>
            <a:ext cx="4256331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127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EL CUMPLEAÑOS</vt:lpstr>
      <vt:lpstr>Imagina que tu padre, para celebrar su cumpleaños, ha tenido la  genial  idea de…</vt:lpstr>
      <vt:lpstr>¡ Invitar a toda la familia a pasar el día en el parque de atracciones !</vt:lpstr>
      <vt:lpstr>Va a invitar, no solo a tu madre y a tus hermanos, sino también a sus padres y a toda su descendencia   ( los hermanos y hermanas de tu padre con sus parejas y todos sus hijos) .</vt:lpstr>
      <vt:lpstr>Calcula el precio que tendrá que pagar para invitar a todos .  Para ello, ten en cuenta los precios que vienen en las siguientes diapositivas…</vt:lpstr>
      <vt:lpstr>Las entradas para el Parque de Atracciones de Madrid las puedes comprar online o en las taquillas del parque. Te aconsejamos que, si puedes, planifiques con tiempo tu visita y compres las entradas por Internet, ya que te saldrán más baratas. </vt:lpstr>
      <vt:lpstr>PRECIO DE ENTRADAS</vt:lpstr>
      <vt:lpstr>Consulta en casa todos los que van, sus edades y … ¡ A calcular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CUMPLEAÑOS</dc:title>
  <dc:creator>lalo</dc:creator>
  <cp:lastModifiedBy>Derecho</cp:lastModifiedBy>
  <cp:revision>10</cp:revision>
  <dcterms:created xsi:type="dcterms:W3CDTF">2016-05-09T18:45:06Z</dcterms:created>
  <dcterms:modified xsi:type="dcterms:W3CDTF">2016-06-06T17:57:11Z</dcterms:modified>
</cp:coreProperties>
</file>